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CAA8"/>
    <a:srgbClr val="D1DFB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09600"/>
            <a:ext cx="8915400" cy="59436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3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3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609600"/>
            <a:ext cx="65532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22860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E8472-F62A-4E60-8C6F-7B68D14E0621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B697A-8E78-4DEB-8EDA-2F2183D05F1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10" descr="http://etc.usf.edu/clipart/79800/79867/79867_notredame_lg.gif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1371600"/>
            <a:ext cx="2800350" cy="4448175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http://etc.usf.edu/clipart/79800/79867/79867_notredame_lg.gif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81000" y="685800"/>
            <a:ext cx="2800350" cy="4448175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  <a:softEdge rad="317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E8472-F62A-4E60-8C6F-7B68D14E0621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B697A-8E78-4DEB-8EDA-2F2183D05F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352800" y="1600200"/>
            <a:ext cx="5334000" cy="4038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E8472-F62A-4E60-8C6F-7B68D14E0621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B697A-8E78-4DEB-8EDA-2F2183D05F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 flipH="1"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3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3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62000" y="1676400"/>
            <a:ext cx="7696200" cy="4876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3" name="Picture 10" descr="http://etc.usf.edu/clipart/79800/79867/79867_notredame_lg.gif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43650" y="609600"/>
            <a:ext cx="2800350" cy="4448175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  <a:softEdge rad="317500"/>
          </a:effec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3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3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304800"/>
            <a:ext cx="5486400" cy="1112838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0" y="1905000"/>
            <a:ext cx="5257800" cy="42211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E8472-F62A-4E60-8C6F-7B68D14E0621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B697A-8E78-4DEB-8EDA-2F2183D05F1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10" descr="http://etc.usf.edu/clipart/79800/79867/79867_notredame_lg.gif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57200" y="381000"/>
            <a:ext cx="2800350" cy="4448175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  <a:softEdge rad="317500"/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E8472-F62A-4E60-8C6F-7B68D14E0621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B697A-8E78-4DEB-8EDA-2F2183D05F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228600" y="381000"/>
            <a:ext cx="8915400" cy="59436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3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3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0" y="381000"/>
            <a:ext cx="65532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0" y="17526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3" name="Picture 10" descr="http://etc.usf.edu/clipart/79800/79867/79867_notredame_lg.gif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43650" y="1219200"/>
            <a:ext cx="2800350" cy="4448175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E8472-F62A-4E60-8C6F-7B68D14E0621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B697A-8E78-4DEB-8EDA-2F2183D05F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4" r:id="rId4"/>
    <p:sldLayoutId id="2147483665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Angie</dc:creator>
  <cp:lastModifiedBy>Angie</cp:lastModifiedBy>
  <cp:revision>6</cp:revision>
  <dcterms:created xsi:type="dcterms:W3CDTF">2012-07-18T19:38:30Z</dcterms:created>
  <dcterms:modified xsi:type="dcterms:W3CDTF">2012-07-19T01:35:32Z</dcterms:modified>
</cp:coreProperties>
</file>